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>
        <p:scale>
          <a:sx n="89" d="100"/>
          <a:sy n="89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A1835-7A62-D1E1-0DC3-853714B8A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13FC243-5A51-5693-F2A9-9F7173CC4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15F2F73-5259-B678-CEB7-CAD1416FF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D05968-1D87-0BFB-44C5-E6D78FBF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9CC70F-F752-DD21-DCF4-17A487CAB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587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8D89E9-C754-BBF5-A252-BB49DC1DB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666BD5-1004-6C16-9C89-2088862A5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F51D9F-1F7A-7F6B-E332-863F054BB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32A459-68EA-9755-915F-C6659D67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0586E6-0A1A-06C0-92FC-B93FD903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01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0F6EC-0A2D-347E-0A7B-B973DAF6C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86B449-DCF1-FA3A-9866-A24D6F1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C34192-5682-7A46-7C97-AFF54AE3E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B42B3E-0ED0-B853-3475-C83D6DB60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A70CD1-FD6D-921A-E39A-CA9557C19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33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C9C2A-041F-C33E-9C82-C93647E8D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0E69E0-C85E-D430-A4BE-643B38982D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BCB6231-73A7-D21D-F6AF-29D70BD33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3AAA79-3C97-F6BE-7FEE-2869E2C88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873889B-A153-CE89-DA0A-DF33543A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E946F9-DEBE-C767-81DD-505906A6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98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E903DD-F556-89D4-8C7D-0AD9814D9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ACBFD20-03B1-A430-F002-26089F3FE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8105997-8459-1DC7-B842-30392F670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E30D3A-DC7C-0447-D2CF-236F607C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E13EDB4-F55B-99DA-14E7-4A790545C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DB3982C-22A4-1284-0D88-0BC7F4856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34F5440-A764-D78F-A18D-FBCA7903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9B8F061-47B2-33D1-145F-BC561FAD3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80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6E1E9B-5391-644A-1A7F-A793EF311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A24DE70-8B24-D3B5-2DCF-E40D1847C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C4923B2-9807-CEA4-082C-AC2150572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ACC431-F5EB-E991-03CC-F730D1AC3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978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1604646-4E62-091A-770D-D0A880B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A18E086-9DE4-7615-7950-B43332134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34AC26A-A086-583D-05BE-984B9AAF3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805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3D2D1-F378-5C3D-7B89-7DB8952A2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B1DA54-8459-E919-709B-AD563117D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236295B-B5F4-C6FC-881A-6C2399D6A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31B999F-A6B9-9079-378C-58C58546D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EF72DB4-F7D2-DB6B-2715-F70B2FDDA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5666A77-4C8E-C7E5-6546-050BB7221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26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E01FB5-31F8-FAA9-0205-9ADE025D0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553EADC-6183-EB6B-0811-12B8C23F2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6EC14A-8270-A7E7-2863-65A3DBD7E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212B45-80C7-7ACB-46EE-8FE46DBE4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D39AF3-60A4-4FAD-AB9E-F7B1ADF4F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8B83CA-B14F-5DA1-A26F-95EE472E1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9871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4297C6-8EE9-DAD4-15B0-2C0B2DEBF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4766AEB-65D5-0B30-108B-B273128EB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5D6B8D-E41F-A65C-B220-702B8ACBD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46F1D5-C1A6-5BB1-7A42-C04EA7BFC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6E61BA-E23D-D632-410E-86E6556B5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11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23FC958-70AF-83AF-1E83-38D10F2EA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C5754DD-BCBC-5C0E-2394-8F3E3F781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85095A-BCF1-FF82-AF3E-49F39E074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1C7F6E-0C03-D45D-865A-85EF7D9A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9B36D8-61BA-A3E7-9523-027E54E1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06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EF355CD-81B6-61D2-F756-D9CB1D6F7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9E2B01-EF86-D5E8-E66F-FDA34CF8F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D51055-9BEA-64D1-3BF9-111E5E478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80CC6-BA98-D448-B62C-B2C20A3D1146}" type="datetimeFigureOut">
              <a:rPr lang="de-DE" smtClean="0"/>
              <a:t>27.10.23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EF4381-3BEF-1E22-1181-025EC46B9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6B8B1A-8907-F4E1-3F20-143E0F37A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5DCB7-62C4-334C-9E41-AC895D8AAE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15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Pfeil Kreis mit einfarbiger Füllung">
            <a:extLst>
              <a:ext uri="{FF2B5EF4-FFF2-40B4-BE49-F238E27FC236}">
                <a16:creationId xmlns:a16="http://schemas.microsoft.com/office/drawing/2014/main" id="{D0171925-5719-363A-62F9-95B64EC70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752" y="656214"/>
            <a:ext cx="5429248" cy="5429248"/>
          </a:xfrm>
          <a:prstGeom prst="rect">
            <a:avLst/>
          </a:prstGeom>
        </p:spPr>
      </p:pic>
      <p:sp>
        <p:nvSpPr>
          <p:cNvPr id="7" name="Gewitterblitz 6">
            <a:extLst>
              <a:ext uri="{FF2B5EF4-FFF2-40B4-BE49-F238E27FC236}">
                <a16:creationId xmlns:a16="http://schemas.microsoft.com/office/drawing/2014/main" id="{48B4BD2D-5848-2F41-74A6-68CBB5B4F3F8}"/>
              </a:ext>
            </a:extLst>
          </p:cNvPr>
          <p:cNvSpPr/>
          <p:nvPr/>
        </p:nvSpPr>
        <p:spPr>
          <a:xfrm>
            <a:off x="8815386" y="1571625"/>
            <a:ext cx="1057275" cy="1157288"/>
          </a:xfrm>
          <a:prstGeom prst="lightningBol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2332ACA5-44AF-BB8E-799D-5767CE9AE2D5}"/>
              </a:ext>
            </a:extLst>
          </p:cNvPr>
          <p:cNvSpPr/>
          <p:nvPr/>
        </p:nvSpPr>
        <p:spPr>
          <a:xfrm>
            <a:off x="7424737" y="479644"/>
            <a:ext cx="2214562" cy="167062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0" name="Grafik 9" descr="Tanne mit einfarbiger Füllung">
            <a:extLst>
              <a:ext uri="{FF2B5EF4-FFF2-40B4-BE49-F238E27FC236}">
                <a16:creationId xmlns:a16="http://schemas.microsoft.com/office/drawing/2014/main" id="{77821F76-5AD2-F99C-AEE1-FEA39E90C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72538" y="3443288"/>
            <a:ext cx="2800351" cy="2800351"/>
          </a:xfrm>
          <a:prstGeom prst="rect">
            <a:avLst/>
          </a:prstGeom>
        </p:spPr>
      </p:pic>
      <p:pic>
        <p:nvPicPr>
          <p:cNvPr id="12" name="Grafik 11" descr="Laubbaum mit einfarbiger Füllung">
            <a:extLst>
              <a:ext uri="{FF2B5EF4-FFF2-40B4-BE49-F238E27FC236}">
                <a16:creationId xmlns:a16="http://schemas.microsoft.com/office/drawing/2014/main" id="{34F65F5E-5C25-5206-3FE0-A40AF3D568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41256" y="4200525"/>
            <a:ext cx="1924050" cy="1924050"/>
          </a:xfrm>
          <a:prstGeom prst="rect">
            <a:avLst/>
          </a:prstGeom>
        </p:spPr>
      </p:pic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18B62694-2F6A-7456-6DE1-8A4C4C7813B3}"/>
              </a:ext>
            </a:extLst>
          </p:cNvPr>
          <p:cNvCxnSpPr>
            <a:cxnSpLocks/>
          </p:cNvCxnSpPr>
          <p:nvPr/>
        </p:nvCxnSpPr>
        <p:spPr>
          <a:xfrm>
            <a:off x="7900987" y="2218134"/>
            <a:ext cx="0" cy="1710929"/>
          </a:xfrm>
          <a:prstGeom prst="line">
            <a:avLst/>
          </a:prstGeom>
          <a:ln w="793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6211CCD2-A436-15B8-B624-2C4B7BA2A363}"/>
              </a:ext>
            </a:extLst>
          </p:cNvPr>
          <p:cNvCxnSpPr>
            <a:cxnSpLocks/>
          </p:cNvCxnSpPr>
          <p:nvPr/>
        </p:nvCxnSpPr>
        <p:spPr>
          <a:xfrm>
            <a:off x="8367712" y="2218134"/>
            <a:ext cx="0" cy="1710929"/>
          </a:xfrm>
          <a:prstGeom prst="line">
            <a:avLst/>
          </a:prstGeom>
          <a:ln w="793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E2266380-5326-CC0C-B081-B8B2D4C5C7B9}"/>
              </a:ext>
            </a:extLst>
          </p:cNvPr>
          <p:cNvCxnSpPr>
            <a:cxnSpLocks/>
          </p:cNvCxnSpPr>
          <p:nvPr/>
        </p:nvCxnSpPr>
        <p:spPr>
          <a:xfrm>
            <a:off x="8872538" y="2218134"/>
            <a:ext cx="0" cy="1710929"/>
          </a:xfrm>
          <a:prstGeom prst="line">
            <a:avLst/>
          </a:prstGeom>
          <a:ln w="793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44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9E5A4AC7-4B96-B9AC-B4F0-9A7ACE05968E}"/>
              </a:ext>
            </a:extLst>
          </p:cNvPr>
          <p:cNvSpPr/>
          <p:nvPr/>
        </p:nvSpPr>
        <p:spPr>
          <a:xfrm>
            <a:off x="1996966" y="2301766"/>
            <a:ext cx="2627586" cy="3920358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4340E53-C851-A927-077B-0FA5C56E8B42}"/>
              </a:ext>
            </a:extLst>
          </p:cNvPr>
          <p:cNvSpPr/>
          <p:nvPr/>
        </p:nvSpPr>
        <p:spPr>
          <a:xfrm>
            <a:off x="4624552" y="4257674"/>
            <a:ext cx="1961986" cy="1964449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0EC43C3-0E73-6B13-E49C-56C9023C6D27}"/>
              </a:ext>
            </a:extLst>
          </p:cNvPr>
          <p:cNvSpPr/>
          <p:nvPr/>
        </p:nvSpPr>
        <p:spPr>
          <a:xfrm>
            <a:off x="6586538" y="5257800"/>
            <a:ext cx="1961986" cy="964323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Dreieck 5">
            <a:extLst>
              <a:ext uri="{FF2B5EF4-FFF2-40B4-BE49-F238E27FC236}">
                <a16:creationId xmlns:a16="http://schemas.microsoft.com/office/drawing/2014/main" id="{C2F5548A-0A00-6F71-DD5C-29D2D0B65D37}"/>
              </a:ext>
            </a:extLst>
          </p:cNvPr>
          <p:cNvSpPr/>
          <p:nvPr/>
        </p:nvSpPr>
        <p:spPr>
          <a:xfrm>
            <a:off x="4436533" y="2358476"/>
            <a:ext cx="2300653" cy="1934999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Dreieck 7">
            <a:extLst>
              <a:ext uri="{FF2B5EF4-FFF2-40B4-BE49-F238E27FC236}">
                <a16:creationId xmlns:a16="http://schemas.microsoft.com/office/drawing/2014/main" id="{868D8632-386D-F0A5-5AC5-E8E4A8BC6298}"/>
              </a:ext>
            </a:extLst>
          </p:cNvPr>
          <p:cNvSpPr/>
          <p:nvPr/>
        </p:nvSpPr>
        <p:spPr>
          <a:xfrm>
            <a:off x="1828800" y="395697"/>
            <a:ext cx="2963333" cy="196444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Dreieck 8">
            <a:extLst>
              <a:ext uri="{FF2B5EF4-FFF2-40B4-BE49-F238E27FC236}">
                <a16:creationId xmlns:a16="http://schemas.microsoft.com/office/drawing/2014/main" id="{A512F1CF-59E2-4DE0-D9E0-B478CA0C906F}"/>
              </a:ext>
            </a:extLst>
          </p:cNvPr>
          <p:cNvSpPr/>
          <p:nvPr/>
        </p:nvSpPr>
        <p:spPr>
          <a:xfrm>
            <a:off x="6434667" y="4293476"/>
            <a:ext cx="2300653" cy="103447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ing 9">
            <a:extLst>
              <a:ext uri="{FF2B5EF4-FFF2-40B4-BE49-F238E27FC236}">
                <a16:creationId xmlns:a16="http://schemas.microsoft.com/office/drawing/2014/main" id="{320A954B-4D09-A2C5-CC0B-5BA24A372D10}"/>
              </a:ext>
            </a:extLst>
          </p:cNvPr>
          <p:cNvSpPr/>
          <p:nvPr/>
        </p:nvSpPr>
        <p:spPr>
          <a:xfrm>
            <a:off x="2214359" y="2613600"/>
            <a:ext cx="636841" cy="602666"/>
          </a:xfrm>
          <a:prstGeom prst="donut">
            <a:avLst>
              <a:gd name="adj" fmla="val 482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Ring 10">
            <a:extLst>
              <a:ext uri="{FF2B5EF4-FFF2-40B4-BE49-F238E27FC236}">
                <a16:creationId xmlns:a16="http://schemas.microsoft.com/office/drawing/2014/main" id="{093DB5EE-44D8-FEE5-87D3-AE2282A49534}"/>
              </a:ext>
            </a:extLst>
          </p:cNvPr>
          <p:cNvSpPr/>
          <p:nvPr/>
        </p:nvSpPr>
        <p:spPr>
          <a:xfrm>
            <a:off x="2992338" y="2613600"/>
            <a:ext cx="636841" cy="602666"/>
          </a:xfrm>
          <a:prstGeom prst="donut">
            <a:avLst>
              <a:gd name="adj" fmla="val 482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2" name="Ring 11">
            <a:extLst>
              <a:ext uri="{FF2B5EF4-FFF2-40B4-BE49-F238E27FC236}">
                <a16:creationId xmlns:a16="http://schemas.microsoft.com/office/drawing/2014/main" id="{02F07BD1-0FF8-235F-E0D7-797E6D40E73D}"/>
              </a:ext>
            </a:extLst>
          </p:cNvPr>
          <p:cNvSpPr/>
          <p:nvPr/>
        </p:nvSpPr>
        <p:spPr>
          <a:xfrm>
            <a:off x="3799692" y="2613600"/>
            <a:ext cx="636841" cy="602666"/>
          </a:xfrm>
          <a:prstGeom prst="donut">
            <a:avLst>
              <a:gd name="adj" fmla="val 482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F82D08B-98CD-F37D-921A-022F78C1C15A}"/>
              </a:ext>
            </a:extLst>
          </p:cNvPr>
          <p:cNvSpPr/>
          <p:nvPr/>
        </p:nvSpPr>
        <p:spPr>
          <a:xfrm>
            <a:off x="5355674" y="5327953"/>
            <a:ext cx="489955" cy="874818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ing 14">
            <a:extLst>
              <a:ext uri="{FF2B5EF4-FFF2-40B4-BE49-F238E27FC236}">
                <a16:creationId xmlns:a16="http://schemas.microsoft.com/office/drawing/2014/main" id="{D6ED059B-5320-C532-A506-A7C2D3255D44}"/>
              </a:ext>
            </a:extLst>
          </p:cNvPr>
          <p:cNvSpPr/>
          <p:nvPr/>
        </p:nvSpPr>
        <p:spPr>
          <a:xfrm>
            <a:off x="4792133" y="4499524"/>
            <a:ext cx="636841" cy="602666"/>
          </a:xfrm>
          <a:prstGeom prst="donut">
            <a:avLst>
              <a:gd name="adj" fmla="val 482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6" name="Ring 15">
            <a:extLst>
              <a:ext uri="{FF2B5EF4-FFF2-40B4-BE49-F238E27FC236}">
                <a16:creationId xmlns:a16="http://schemas.microsoft.com/office/drawing/2014/main" id="{5095E5D8-D44F-8D5F-1025-B84BFA43FCA8}"/>
              </a:ext>
            </a:extLst>
          </p:cNvPr>
          <p:cNvSpPr/>
          <p:nvPr/>
        </p:nvSpPr>
        <p:spPr>
          <a:xfrm>
            <a:off x="5773125" y="4499524"/>
            <a:ext cx="636841" cy="602666"/>
          </a:xfrm>
          <a:prstGeom prst="donut">
            <a:avLst>
              <a:gd name="adj" fmla="val 482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7" name="Ecken des Rechtecks auf der gleichen Seite abrunden 16">
            <a:extLst>
              <a:ext uri="{FF2B5EF4-FFF2-40B4-BE49-F238E27FC236}">
                <a16:creationId xmlns:a16="http://schemas.microsoft.com/office/drawing/2014/main" id="{AC40DBFD-E9E6-531D-BB17-9F97FE738B4E}"/>
              </a:ext>
            </a:extLst>
          </p:cNvPr>
          <p:cNvSpPr/>
          <p:nvPr/>
        </p:nvSpPr>
        <p:spPr>
          <a:xfrm>
            <a:off x="7312586" y="5792213"/>
            <a:ext cx="696686" cy="437409"/>
          </a:xfrm>
          <a:prstGeom prst="round2Same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CBA7F6C9-2CE3-6CD3-ECE6-CC80A9B4318A}"/>
              </a:ext>
            </a:extLst>
          </p:cNvPr>
          <p:cNvCxnSpPr>
            <a:stCxn id="17" idx="3"/>
          </p:cNvCxnSpPr>
          <p:nvPr/>
        </p:nvCxnSpPr>
        <p:spPr>
          <a:xfrm>
            <a:off x="7660929" y="5792213"/>
            <a:ext cx="0" cy="45676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Wolke 19">
            <a:extLst>
              <a:ext uri="{FF2B5EF4-FFF2-40B4-BE49-F238E27FC236}">
                <a16:creationId xmlns:a16="http://schemas.microsoft.com/office/drawing/2014/main" id="{0BA55FA8-1288-5DB3-FC14-D85594FFCFA7}"/>
              </a:ext>
            </a:extLst>
          </p:cNvPr>
          <p:cNvSpPr/>
          <p:nvPr/>
        </p:nvSpPr>
        <p:spPr>
          <a:xfrm>
            <a:off x="9491662" y="380765"/>
            <a:ext cx="2214562" cy="1670625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Wolke 21">
            <a:extLst>
              <a:ext uri="{FF2B5EF4-FFF2-40B4-BE49-F238E27FC236}">
                <a16:creationId xmlns:a16="http://schemas.microsoft.com/office/drawing/2014/main" id="{C2915D1D-2280-2B40-A967-491FA65BD132}"/>
              </a:ext>
            </a:extLst>
          </p:cNvPr>
          <p:cNvSpPr/>
          <p:nvPr/>
        </p:nvSpPr>
        <p:spPr>
          <a:xfrm>
            <a:off x="10796587" y="2209800"/>
            <a:ext cx="909637" cy="708600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866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535D7B2-9C9B-09B4-22E2-77E2D1C5E3D4}"/>
              </a:ext>
            </a:extLst>
          </p:cNvPr>
          <p:cNvSpPr/>
          <p:nvPr/>
        </p:nvSpPr>
        <p:spPr>
          <a:xfrm>
            <a:off x="4900613" y="2514600"/>
            <a:ext cx="2171700" cy="1957388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Dreieck 2">
            <a:extLst>
              <a:ext uri="{FF2B5EF4-FFF2-40B4-BE49-F238E27FC236}">
                <a16:creationId xmlns:a16="http://schemas.microsoft.com/office/drawing/2014/main" id="{33C2134D-EFE0-BA34-4AEF-D4DF7CA9324E}"/>
              </a:ext>
            </a:extLst>
          </p:cNvPr>
          <p:cNvSpPr/>
          <p:nvPr/>
        </p:nvSpPr>
        <p:spPr>
          <a:xfrm>
            <a:off x="4752975" y="200025"/>
            <a:ext cx="2686050" cy="2100263"/>
          </a:xfrm>
          <a:prstGeom prst="triangle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0BC24FA7-BB5F-5F0C-275E-688B529B6F82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6096000" y="2300288"/>
            <a:ext cx="0" cy="2286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ng 5">
            <a:extLst>
              <a:ext uri="{FF2B5EF4-FFF2-40B4-BE49-F238E27FC236}">
                <a16:creationId xmlns:a16="http://schemas.microsoft.com/office/drawing/2014/main" id="{760BFB69-E0BF-F1B1-C69D-D548F971ECCE}"/>
              </a:ext>
            </a:extLst>
          </p:cNvPr>
          <p:cNvSpPr/>
          <p:nvPr/>
        </p:nvSpPr>
        <p:spPr>
          <a:xfrm>
            <a:off x="5557838" y="1264443"/>
            <a:ext cx="214313" cy="264319"/>
          </a:xfrm>
          <a:prstGeom prst="donu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Ring 6">
            <a:extLst>
              <a:ext uri="{FF2B5EF4-FFF2-40B4-BE49-F238E27FC236}">
                <a16:creationId xmlns:a16="http://schemas.microsoft.com/office/drawing/2014/main" id="{4B69E21E-B206-9DC5-097F-D7E2F82F9C50}"/>
              </a:ext>
            </a:extLst>
          </p:cNvPr>
          <p:cNvSpPr/>
          <p:nvPr/>
        </p:nvSpPr>
        <p:spPr>
          <a:xfrm>
            <a:off x="6276975" y="1250156"/>
            <a:ext cx="214313" cy="264319"/>
          </a:xfrm>
          <a:prstGeom prst="donu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054350E-3A3A-F44D-B03B-3BC852DBCEF2}"/>
              </a:ext>
            </a:extLst>
          </p:cNvPr>
          <p:cNvSpPr/>
          <p:nvPr/>
        </p:nvSpPr>
        <p:spPr>
          <a:xfrm>
            <a:off x="5729288" y="1743075"/>
            <a:ext cx="654843" cy="385763"/>
          </a:xfrm>
          <a:prstGeom prst="ellipse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D1C694ED-A54D-E052-C5BC-673BED5C264A}"/>
              </a:ext>
            </a:extLst>
          </p:cNvPr>
          <p:cNvSpPr/>
          <p:nvPr/>
        </p:nvSpPr>
        <p:spPr>
          <a:xfrm rot="10800000">
            <a:off x="2736653" y="2950367"/>
            <a:ext cx="2156221" cy="800100"/>
          </a:xfrm>
          <a:prstGeom prst="rightArrow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0B61A576-27EF-3039-4347-5001ECE8B2EA}"/>
              </a:ext>
            </a:extLst>
          </p:cNvPr>
          <p:cNvSpPr/>
          <p:nvPr/>
        </p:nvSpPr>
        <p:spPr>
          <a:xfrm>
            <a:off x="7072313" y="2950368"/>
            <a:ext cx="2156221" cy="800100"/>
          </a:xfrm>
          <a:prstGeom prst="rightArrow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eschweifte Klammer rechts 12">
            <a:extLst>
              <a:ext uri="{FF2B5EF4-FFF2-40B4-BE49-F238E27FC236}">
                <a16:creationId xmlns:a16="http://schemas.microsoft.com/office/drawing/2014/main" id="{778456EA-6416-74CC-07FF-1B0C3C323688}"/>
              </a:ext>
            </a:extLst>
          </p:cNvPr>
          <p:cNvSpPr/>
          <p:nvPr/>
        </p:nvSpPr>
        <p:spPr>
          <a:xfrm>
            <a:off x="7009211" y="4471989"/>
            <a:ext cx="557213" cy="1500187"/>
          </a:xfrm>
          <a:prstGeom prst="rightBrace">
            <a:avLst/>
          </a:prstGeom>
          <a:noFill/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Geschweifte Klammer rechts 14">
            <a:extLst>
              <a:ext uri="{FF2B5EF4-FFF2-40B4-BE49-F238E27FC236}">
                <a16:creationId xmlns:a16="http://schemas.microsoft.com/office/drawing/2014/main" id="{D75356C2-4CD4-2551-4F5D-12D5A2682E72}"/>
              </a:ext>
            </a:extLst>
          </p:cNvPr>
          <p:cNvSpPr/>
          <p:nvPr/>
        </p:nvSpPr>
        <p:spPr>
          <a:xfrm rot="10800000">
            <a:off x="4406503" y="4471988"/>
            <a:ext cx="557213" cy="1500187"/>
          </a:xfrm>
          <a:prstGeom prst="rightBrace">
            <a:avLst/>
          </a:prstGeom>
          <a:noFill/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Wolke 15">
            <a:extLst>
              <a:ext uri="{FF2B5EF4-FFF2-40B4-BE49-F238E27FC236}">
                <a16:creationId xmlns:a16="http://schemas.microsoft.com/office/drawing/2014/main" id="{59E0C6C7-0C19-1C07-CDD2-DB7BFECFE18B}"/>
              </a:ext>
            </a:extLst>
          </p:cNvPr>
          <p:cNvSpPr/>
          <p:nvPr/>
        </p:nvSpPr>
        <p:spPr>
          <a:xfrm>
            <a:off x="4224337" y="5972176"/>
            <a:ext cx="1057275" cy="600075"/>
          </a:xfrm>
          <a:prstGeom prst="cloud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Wolke 16">
            <a:extLst>
              <a:ext uri="{FF2B5EF4-FFF2-40B4-BE49-F238E27FC236}">
                <a16:creationId xmlns:a16="http://schemas.microsoft.com/office/drawing/2014/main" id="{93F93F60-27C7-80F1-387C-78C02EEEF954}"/>
              </a:ext>
            </a:extLst>
          </p:cNvPr>
          <p:cNvSpPr/>
          <p:nvPr/>
        </p:nvSpPr>
        <p:spPr>
          <a:xfrm>
            <a:off x="6759179" y="5972176"/>
            <a:ext cx="1057275" cy="600075"/>
          </a:xfrm>
          <a:prstGeom prst="cloud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155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Breitbild</PresentationFormat>
  <Paragraphs>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Kuhn, Marcus</dc:creator>
  <cp:lastModifiedBy>Kuhn, Marcus</cp:lastModifiedBy>
  <cp:revision>1</cp:revision>
  <dcterms:created xsi:type="dcterms:W3CDTF">2023-10-27T10:32:05Z</dcterms:created>
  <dcterms:modified xsi:type="dcterms:W3CDTF">2023-10-27T10:46:38Z</dcterms:modified>
</cp:coreProperties>
</file>